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38" r:id="rId4"/>
    <p:sldId id="350" r:id="rId5"/>
    <p:sldId id="351" r:id="rId6"/>
    <p:sldId id="343" r:id="rId7"/>
    <p:sldId id="352" r:id="rId8"/>
    <p:sldId id="353" r:id="rId9"/>
    <p:sldId id="354" r:id="rId10"/>
    <p:sldId id="355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 varScale="1"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Rate of Change and Slope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5 </a:t>
            </a:r>
            <a:r>
              <a:rPr lang="en-US" dirty="0"/>
              <a:t>Lesson </a:t>
            </a:r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417035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What is the slope of the line passing through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(−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𝟖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?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0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𝟖</m:t>
                    </m:r>
                  </m:oMath>
                </a14:m>
                <a:r>
                  <a:rPr lang="en-US" sz="2000" b="1" dirty="0" smtClean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0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𝟓</m:t>
                    </m:r>
                  </m:oMath>
                </a14:m>
                <a:r>
                  <a:rPr lang="en-US" sz="2000" b="1" dirty="0" smtClean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000" b="1" i="1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sz="2000" b="1" dirty="0" smtClean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0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b="1" dirty="0" smtClean="0"/>
                  <a:t> </a:t>
                </a: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417035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124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RATE OF CHANGE AND SLOPE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2667000" y="2125447"/>
                <a:ext cx="2362200" cy="751744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𝑺𝒍𝒐𝒑𝒆</m:t>
                      </m:r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𝒎</m:t>
                      </m:r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𝟖</m:t>
                          </m:r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2125447"/>
                <a:ext cx="2362200" cy="75174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2589881" y="3037963"/>
                <a:ext cx="2514600" cy="74751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𝑺𝒍𝒐𝒑𝒆</m:t>
                      </m:r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𝒎</m:t>
                      </m:r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9881" y="3037963"/>
                <a:ext cx="2514600" cy="74751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1907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124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RATE OF CHANGE AND SLOPE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Understand the concept of Rate of change</a:t>
            </a:r>
            <a:br>
              <a:rPr lang="en-US" sz="2400" dirty="0" smtClean="0"/>
            </a:br>
            <a:r>
              <a:rPr lang="en-US" sz="2400" dirty="0" smtClean="0"/>
              <a:t>and slope of a line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Rate of Change</a:t>
            </a:r>
            <a:endParaRPr lang="en-US" sz="2400" dirty="0" smtClean="0"/>
          </a:p>
          <a:p>
            <a:r>
              <a:rPr lang="en-US" sz="2400" dirty="0" smtClean="0"/>
              <a:t>Slope, Run, Rise  </a:t>
            </a:r>
          </a:p>
          <a:p>
            <a:r>
              <a:rPr lang="en-US" sz="2400" dirty="0" smtClean="0"/>
              <a:t>Slope formula </a:t>
            </a:r>
            <a:endParaRPr lang="en-US" sz="2400" dirty="0" smtClean="0"/>
          </a:p>
          <a:p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514350"/>
            <a:ext cx="8938519" cy="4278723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Rate of Change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The rate of change represents a relationshi</a:t>
            </a:r>
            <a:r>
              <a:rPr lang="en-US" sz="2400" dirty="0" smtClean="0"/>
              <a:t>p between changing quantities.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The rate of change can both be </a:t>
            </a:r>
            <a:r>
              <a:rPr lang="en-US" sz="2400" b="1" dirty="0" smtClean="0"/>
              <a:t>positive</a:t>
            </a:r>
            <a:r>
              <a:rPr lang="en-US" sz="2400" dirty="0" smtClean="0"/>
              <a:t> or </a:t>
            </a:r>
            <a:r>
              <a:rPr lang="en-US" sz="2400" b="1" dirty="0" smtClean="0"/>
              <a:t>negative</a:t>
            </a:r>
            <a:r>
              <a:rPr lang="en-US" sz="2400" dirty="0" smtClean="0"/>
              <a:t>, depending on the change in the dependent variable with respect to the independent variable.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990600" y="2256698"/>
                <a:ext cx="6580909" cy="678647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𝑹𝒂𝒕𝒆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𝒐𝒇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𝑪𝒉𝒂𝒏𝒈𝒆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𝑪𝒉𝒂𝒏𝒈𝒆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𝒊𝒏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𝒅𝒆𝒑𝒆𝒏𝒅𝒆𝒏𝒕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𝒗𝒂𝒓𝒊𝒂𝒃𝒍𝒆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𝑪𝒉𝒂𝒏𝒈𝒆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𝒊𝒏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𝒊𝒏𝒅𝒆𝒑𝒆𝒏𝒅𝒆𝒏𝒕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𝒗𝒂𝒓𝒊𝒂𝒃𝒍𝒆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2256698"/>
                <a:ext cx="6580909" cy="67864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3124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RATE OF CHANGE AND SLOPE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481" y="383984"/>
            <a:ext cx="9014719" cy="4278723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Slope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The rate of vertical change to the horizontal change between two points on a line is called the slope of a line</a:t>
            </a:r>
            <a:r>
              <a:rPr lang="en-US" sz="2400" dirty="0" smtClean="0"/>
              <a:t>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Depending on th</a:t>
            </a:r>
            <a:r>
              <a:rPr lang="en-US" sz="2400" dirty="0" smtClean="0"/>
              <a:t>e vertical or horizontal change, the slope can be </a:t>
            </a:r>
            <a:r>
              <a:rPr lang="en-US" sz="2400" b="1" dirty="0" smtClean="0"/>
              <a:t>positive, negative, zero or undefined</a:t>
            </a:r>
            <a:r>
              <a:rPr lang="en-US" sz="2400" dirty="0" smtClean="0"/>
              <a:t>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2176749" y="2071401"/>
                <a:ext cx="4494850" cy="83378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𝑺𝒍𝒐𝒑𝒆</m:t>
                      </m:r>
                      <m:r>
                        <a:rPr lang="en-US" sz="20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𝒗𝒆𝒓𝒕𝒊𝒄𝒂𝒍</m:t>
                          </m:r>
                          <m: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𝒄𝒉𝒂𝒏𝒈𝒆</m:t>
                          </m:r>
                        </m:num>
                        <m:den>
                          <m: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𝒉𝒐𝒓𝒊𝒛𝒐𝒏𝒕𝒂𝒍</m:t>
                          </m:r>
                          <m: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𝒄𝒉𝒂𝒏𝒈𝒆</m:t>
                          </m:r>
                        </m:den>
                      </m:f>
                      <m:r>
                        <a:rPr lang="en-US" sz="2000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𝒓𝒊𝒔𝒆</m:t>
                          </m:r>
                        </m:num>
                        <m:den>
                          <m: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𝒓𝒖𝒏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6749" y="2071401"/>
                <a:ext cx="4494850" cy="83378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3124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RATE OF CHANGE AND SLOPE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721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481" y="383984"/>
            <a:ext cx="9014719" cy="4278723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Models of Slope</a:t>
            </a:r>
            <a:endParaRPr lang="en-US" sz="2400" b="1" u="sng" dirty="0">
              <a:solidFill>
                <a:srgbClr val="0070C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3124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RATE OF CHANGE AND SLOPE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707834" y="1657350"/>
            <a:ext cx="1143000" cy="114300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2510571" y="1636464"/>
            <a:ext cx="990600" cy="118110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551343" y="2114550"/>
            <a:ext cx="160020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>
            <a:off x="6667500" y="2114550"/>
            <a:ext cx="160020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46364" y="3036622"/>
            <a:ext cx="150447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Positive Slope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510571" y="3050984"/>
            <a:ext cx="1594131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Negative Slope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753989" y="3040886"/>
            <a:ext cx="1194908" cy="3648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Zero Slope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587901" y="3062001"/>
            <a:ext cx="1856005" cy="3648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Undefined Slope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95119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1: </a:t>
            </a:r>
            <a:r>
              <a:rPr lang="en-US" sz="2000" b="1" dirty="0" smtClean="0">
                <a:solidFill>
                  <a:srgbClr val="0070C0"/>
                </a:solidFill>
              </a:rPr>
              <a:t>What is the slope of the line shown in the graph? Is the slope positive or negative?</a:t>
            </a: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095375"/>
            <a:ext cx="3486150" cy="2009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124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RATE OF CHANGE AND SLOPE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1: </a:t>
            </a:r>
            <a:r>
              <a:rPr lang="en-US" sz="2000" b="1" dirty="0" smtClean="0">
                <a:solidFill>
                  <a:srgbClr val="0070C0"/>
                </a:solidFill>
              </a:rPr>
              <a:t>What is the slope of the line shown in the graph? Is the slope positive or negative?</a:t>
            </a: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dirty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 smtClean="0"/>
              <a:t>The slope is positive. The line is slanting upwards from left to right.</a:t>
            </a: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095375"/>
            <a:ext cx="3486150" cy="2009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124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RATE OF CHANGE AND SLOPE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971925" y="1951133"/>
            <a:ext cx="1438275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5551583" y="1342711"/>
            <a:ext cx="0" cy="464252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33862" y="192265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Run = 3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64726" y="146354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Rise = 1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2798832" y="3246533"/>
                <a:ext cx="2306568" cy="748731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𝑺𝒍𝒐𝒑𝒆</m:t>
                      </m:r>
                      <m:r>
                        <a:rPr lang="en-US" sz="2000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𝒓𝒊𝒔𝒆</m:t>
                          </m:r>
                        </m:num>
                        <m:den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𝒓𝒖𝒏</m:t>
                          </m:r>
                        </m:den>
                      </m:f>
                      <m:r>
                        <a:rPr lang="en-US" sz="2000" b="1" i="1" dirty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8832" y="3246533"/>
                <a:ext cx="2306568" cy="7487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541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05481" y="383984"/>
                <a:ext cx="9014719" cy="4278723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Slope formula</a:t>
                </a:r>
                <a:endParaRPr lang="en-US" sz="24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Let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400" b="1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2400" b="1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400" b="1" i="1" dirty="0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and</a:t>
                </a:r>
                <a:r>
                  <a:rPr lang="en-US" sz="2400" b="1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1" i="1" dirty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400" b="1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400" b="1" i="1" dirty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2400" b="1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sz="2400" b="1" i="1" dirty="0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400" b="1" i="1" dirty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be two points on a line. Then the slope of the line is given by: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05481" y="383984"/>
                <a:ext cx="9014719" cy="4278723"/>
              </a:xfrm>
              <a:blipFill rotWithShape="1">
                <a:blip r:embed="rId2"/>
                <a:stretch>
                  <a:fillRect l="-1082" t="-1140" r="-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2667000" y="2201647"/>
                <a:ext cx="2362200" cy="751103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𝑺𝒍𝒐𝒑𝒆</m:t>
                      </m:r>
                      <m:r>
                        <a:rPr lang="en-US" sz="20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𝒎</m:t>
                      </m:r>
                      <m:r>
                        <a:rPr lang="en-US" sz="20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20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n-US" sz="20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b="1" i="1" dirty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1" i="1" dirty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20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b="1" i="1" dirty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000" b="1" i="1" dirty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n-US" sz="2000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b="1" i="1" dirty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000" b="1" i="1" dirty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2201647"/>
                <a:ext cx="2362200" cy="75110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3124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RATE OF CHANGE AND SLOPE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6455884" y="1885950"/>
            <a:ext cx="1828800" cy="1821885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6612875" y="3453099"/>
            <a:ext cx="80426" cy="860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044149" y="2049367"/>
            <a:ext cx="80426" cy="8602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6640529" y="3434829"/>
                <a:ext cx="9032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b="1" i="1" dirty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en-US" b="1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b="1" i="1" dirty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0529" y="3434829"/>
                <a:ext cx="903271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1342" r="-7383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7924800" y="2103533"/>
                <a:ext cx="9032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en-US" b="1" i="1" dirty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en-US" b="1" i="1" dirty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4800" y="2103533"/>
                <a:ext cx="903271" cy="369332"/>
              </a:xfrm>
              <a:prstGeom prst="rect">
                <a:avLst/>
              </a:prstGeom>
              <a:blipFill rotWithShape="1">
                <a:blip r:embed="rId6"/>
                <a:stretch>
                  <a:fillRect l="-1351" r="-7432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789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What is the slope of the line passing through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(−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𝟖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?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124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RATE OF CHANGE AND SLOPE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4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</TotalTime>
  <Words>427</Words>
  <Application>Microsoft Office PowerPoint</Application>
  <PresentationFormat>On-screen Show (16:9)</PresentationFormat>
  <Paragraphs>74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 Rate of Change and Slope</vt:lpstr>
      <vt:lpstr>RATE OF CHANGE AND SLOPE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342</cp:revision>
  <dcterms:created xsi:type="dcterms:W3CDTF">2016-10-20T15:06:14Z</dcterms:created>
  <dcterms:modified xsi:type="dcterms:W3CDTF">2017-01-26T18:30:28Z</dcterms:modified>
</cp:coreProperties>
</file>